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30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9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9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731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674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7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443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29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57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26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48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326F1-3D44-4AB0-8D96-CC907FDE791F}" type="datetimeFigureOut">
              <a:rPr lang="en-GB" smtClean="0"/>
              <a:t>22/10/2021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F2C40-B27C-476A-BFA6-9BF17C957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02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772816"/>
            <a:ext cx="87129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German bomber - Shrapnel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Blackout paint -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Blitz – </a:t>
            </a:r>
            <a:r>
              <a:rPr lang="en-GB" sz="12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Jerries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Evacuee</a:t>
            </a:r>
          </a:p>
          <a:p>
            <a:pPr algn="ctr"/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Home guard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 Air-raid siren - Air-raid – Nazi -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Luftwaffe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Ration book</a:t>
            </a:r>
          </a:p>
          <a:p>
            <a:pPr algn="ctr"/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Wireless – Identity card –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Allotment -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Platoon – Bobby - Air-raid shelter -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Gas mask 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1052736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Match the word to the meaning</a:t>
            </a:r>
            <a:endParaRPr lang="en-GB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440427"/>
            <a:ext cx="71287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When people bought food the shopkeeper crossed the items off in this.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This was carried everywhere in a box and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worn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if there was a gas attack.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Heavy and frequent bombing attacks by German bombers.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child who has been moved away from the town or city to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countryside.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 place to grow vegetables.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Loud and long signal or warning sound before an air-raid.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Enemy attacks from the German air force.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member of the National Socialist German Workers'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Party.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Luftwaffe aeroplane that dropped bombs onto enemy targets.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Volunteer part-time soldiers.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Radio.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Projectiles (shells) containing small shot or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bullets along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with an explosive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charge.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en-GB" sz="1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name 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for German people and soldiers.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Paint that was used to cover windows to prevent any light from leaking out at night that might aid enemy bombers.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card that was carried at all times containing your name and address.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military unit, for example ‘rifle platoon’, containing soldiers and commanders.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Police officer.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 temporary shelter to protect you from falling bombs and buildings.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The German air-force.</a:t>
            </a:r>
          </a:p>
        </p:txBody>
      </p:sp>
    </p:spTree>
    <p:extLst>
      <p:ext uri="{BB962C8B-B14F-4D97-AF65-F5344CB8AC3E}">
        <p14:creationId xmlns:p14="http://schemas.microsoft.com/office/powerpoint/2010/main" val="120580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249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Rushton</dc:creator>
  <cp:lastModifiedBy>Nicola Rushton</cp:lastModifiedBy>
  <cp:revision>5</cp:revision>
  <dcterms:created xsi:type="dcterms:W3CDTF">2021-10-22T11:16:38Z</dcterms:created>
  <dcterms:modified xsi:type="dcterms:W3CDTF">2021-10-22T11:39:32Z</dcterms:modified>
</cp:coreProperties>
</file>